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  <p:sldId id="270" r:id="rId15"/>
    <p:sldId id="269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9/6/2020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9/6/2020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9/6/2020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9/6/2020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pPr/>
              <a:t>9/6/2020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57158" y="4572008"/>
            <a:ext cx="607223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Conception et </a:t>
            </a:r>
            <a:r>
              <a:rPr lang="en-US" altLang="ko-KR" sz="3600" b="1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Réalisation</a:t>
            </a:r>
            <a:r>
              <a:rPr lang="en-US" altLang="ko-KR" sz="36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d’un site web e-commerce</a:t>
            </a:r>
          </a:p>
        </p:txBody>
      </p:sp>
      <p:pic>
        <p:nvPicPr>
          <p:cNvPr id="8" name="Picture 7" descr="logo-oc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462" y="428604"/>
            <a:ext cx="693420" cy="800100"/>
          </a:xfrm>
          <a:prstGeom prst="rect">
            <a:avLst/>
          </a:prstGeom>
        </p:spPr>
      </p:pic>
      <p:pic>
        <p:nvPicPr>
          <p:cNvPr id="9" name="Picture 8" descr="logo-youcod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322" y="571480"/>
            <a:ext cx="2000263" cy="5200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Réalisation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l’application</a:t>
            </a:r>
            <a:r>
              <a:rPr lang="en-US" altLang="ko-KR" dirty="0" smtClean="0"/>
              <a:t>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Présentation</a:t>
            </a:r>
            <a:r>
              <a:rPr lang="en-US" altLang="ko-KR" b="1" dirty="0" smtClean="0"/>
              <a:t> de </a:t>
            </a:r>
            <a:r>
              <a:rPr lang="en-US" altLang="ko-KR" b="1" dirty="0" err="1" smtClean="0"/>
              <a:t>notre</a:t>
            </a:r>
            <a:r>
              <a:rPr lang="en-US" altLang="ko-KR" b="1" dirty="0" smtClean="0"/>
              <a:t> application web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12"/>
          <p:cNvSpPr txBox="1">
            <a:spLocks/>
          </p:cNvSpPr>
          <p:nvPr/>
        </p:nvSpPr>
        <p:spPr>
          <a:xfrm>
            <a:off x="2286472" y="1997225"/>
            <a:ext cx="6563072" cy="441168"/>
          </a:xfrm>
          <a:prstGeom prst="rect">
            <a:avLst/>
          </a:prstGeom>
        </p:spPr>
        <p:txBody>
          <a:bodyPr lIns="396000" anchor="t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Page Login Registre</a:t>
            </a:r>
            <a:r>
              <a:rPr kumimoji="0" lang="fr-MA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6" name="Picture 5" descr="hotsa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9131" y="2714619"/>
            <a:ext cx="6200184" cy="284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Réalisation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l’application</a:t>
            </a:r>
            <a:r>
              <a:rPr lang="en-US" altLang="ko-KR" dirty="0" smtClean="0"/>
              <a:t>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Présentation</a:t>
            </a:r>
            <a:r>
              <a:rPr lang="en-US" altLang="ko-KR" b="1" dirty="0" smtClean="0"/>
              <a:t> de </a:t>
            </a:r>
            <a:r>
              <a:rPr lang="en-US" altLang="ko-KR" b="1" dirty="0" err="1" smtClean="0"/>
              <a:t>notre</a:t>
            </a:r>
            <a:r>
              <a:rPr lang="en-US" altLang="ko-KR" b="1" dirty="0" smtClean="0"/>
              <a:t> application web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12"/>
          <p:cNvSpPr txBox="1">
            <a:spLocks/>
          </p:cNvSpPr>
          <p:nvPr/>
        </p:nvSpPr>
        <p:spPr>
          <a:xfrm>
            <a:off x="2286472" y="1997225"/>
            <a:ext cx="6563072" cy="441168"/>
          </a:xfrm>
          <a:prstGeom prst="rect">
            <a:avLst/>
          </a:prstGeom>
        </p:spPr>
        <p:txBody>
          <a:bodyPr lIns="396000" anchor="t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Page Login Registre</a:t>
            </a:r>
            <a:r>
              <a:rPr kumimoji="0" lang="fr-MA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6" name="Picture 5" descr="hotsa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3174" y="2714619"/>
            <a:ext cx="4962270" cy="357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Réalisation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l’application</a:t>
            </a:r>
            <a:r>
              <a:rPr lang="en-US" altLang="ko-KR" dirty="0" smtClean="0"/>
              <a:t>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Présentation</a:t>
            </a:r>
            <a:r>
              <a:rPr lang="en-US" altLang="ko-KR" b="1" dirty="0" smtClean="0"/>
              <a:t> de </a:t>
            </a:r>
            <a:r>
              <a:rPr lang="en-US" altLang="ko-KR" b="1" dirty="0" err="1" smtClean="0"/>
              <a:t>notre</a:t>
            </a:r>
            <a:r>
              <a:rPr lang="en-US" altLang="ko-KR" b="1" dirty="0" smtClean="0"/>
              <a:t> application web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12"/>
          <p:cNvSpPr txBox="1">
            <a:spLocks/>
          </p:cNvSpPr>
          <p:nvPr/>
        </p:nvSpPr>
        <p:spPr>
          <a:xfrm>
            <a:off x="2286472" y="1997225"/>
            <a:ext cx="6563072" cy="441168"/>
          </a:xfrm>
          <a:prstGeom prst="rect">
            <a:avLst/>
          </a:prstGeom>
        </p:spPr>
        <p:txBody>
          <a:bodyPr lIns="396000" anchor="t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Page d’accueil</a:t>
            </a:r>
            <a:r>
              <a:rPr kumimoji="0" lang="fr-MA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6" name="Picture 5" descr="hotsa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18" y="2714620"/>
            <a:ext cx="7072298" cy="261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Réalisation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l’application</a:t>
            </a:r>
            <a:r>
              <a:rPr lang="en-US" altLang="ko-KR" dirty="0" smtClean="0"/>
              <a:t>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Présentation</a:t>
            </a:r>
            <a:r>
              <a:rPr lang="en-US" altLang="ko-KR" b="1" dirty="0" smtClean="0"/>
              <a:t> de </a:t>
            </a:r>
            <a:r>
              <a:rPr lang="en-US" altLang="ko-KR" b="1" dirty="0" err="1" smtClean="0"/>
              <a:t>notre</a:t>
            </a:r>
            <a:r>
              <a:rPr lang="en-US" altLang="ko-KR" b="1" dirty="0" smtClean="0"/>
              <a:t> application web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12"/>
          <p:cNvSpPr txBox="1">
            <a:spLocks/>
          </p:cNvSpPr>
          <p:nvPr/>
        </p:nvSpPr>
        <p:spPr>
          <a:xfrm>
            <a:off x="2286472" y="1997225"/>
            <a:ext cx="6563072" cy="441168"/>
          </a:xfrm>
          <a:prstGeom prst="rect">
            <a:avLst/>
          </a:prstGeom>
        </p:spPr>
        <p:txBody>
          <a:bodyPr lIns="396000" anchor="t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Page d’accueil</a:t>
            </a:r>
            <a:r>
              <a:rPr kumimoji="0" lang="fr-MA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6" name="Picture 5" descr="hotsa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7422" y="2643182"/>
            <a:ext cx="5449892" cy="358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Réalisation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l’application</a:t>
            </a:r>
            <a:r>
              <a:rPr lang="en-US" altLang="ko-KR" dirty="0" smtClean="0"/>
              <a:t>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Présentation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d’espace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d’administateur</a:t>
            </a:r>
            <a:r>
              <a:rPr lang="en-US" altLang="ko-KR" b="1" dirty="0" smtClean="0"/>
              <a:t>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12"/>
          <p:cNvSpPr txBox="1">
            <a:spLocks/>
          </p:cNvSpPr>
          <p:nvPr/>
        </p:nvSpPr>
        <p:spPr>
          <a:xfrm>
            <a:off x="2286472" y="1997225"/>
            <a:ext cx="6563072" cy="441168"/>
          </a:xfrm>
          <a:prstGeom prst="rect">
            <a:avLst/>
          </a:prstGeom>
        </p:spPr>
        <p:txBody>
          <a:bodyPr lIns="396000" anchor="t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Page des </a:t>
            </a:r>
            <a:r>
              <a:rPr lang="fr-MA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Orders</a:t>
            </a: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0" lang="fr-MA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Picture 7" descr="ord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70" y="2786058"/>
            <a:ext cx="6537617" cy="286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Réalisation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l’application</a:t>
            </a:r>
            <a:r>
              <a:rPr lang="en-US" altLang="ko-KR" dirty="0" smtClean="0"/>
              <a:t>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Présentation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d’espace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d’administateur</a:t>
            </a:r>
            <a:r>
              <a:rPr lang="en-US" altLang="ko-KR" b="1" dirty="0" smtClean="0"/>
              <a:t>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12"/>
          <p:cNvSpPr txBox="1">
            <a:spLocks/>
          </p:cNvSpPr>
          <p:nvPr/>
        </p:nvSpPr>
        <p:spPr>
          <a:xfrm>
            <a:off x="2286472" y="1997225"/>
            <a:ext cx="6563072" cy="441168"/>
          </a:xfrm>
          <a:prstGeom prst="rect">
            <a:avLst/>
          </a:prstGeom>
        </p:spPr>
        <p:txBody>
          <a:bodyPr lIns="396000" anchor="t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Page des Produits </a:t>
            </a:r>
            <a:r>
              <a:rPr kumimoji="0" lang="fr-MA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Picture 7" descr="order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7422" y="2571744"/>
            <a:ext cx="5534658" cy="40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Réalisation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l’application</a:t>
            </a:r>
            <a:r>
              <a:rPr lang="en-US" altLang="ko-KR" dirty="0" smtClean="0"/>
              <a:t>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Présentation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d’espace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d’administateur</a:t>
            </a:r>
            <a:r>
              <a:rPr lang="en-US" altLang="ko-KR" b="1" dirty="0" smtClean="0"/>
              <a:t>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12"/>
          <p:cNvSpPr txBox="1">
            <a:spLocks/>
          </p:cNvSpPr>
          <p:nvPr/>
        </p:nvSpPr>
        <p:spPr>
          <a:xfrm>
            <a:off x="2286472" y="1997225"/>
            <a:ext cx="6563072" cy="441168"/>
          </a:xfrm>
          <a:prstGeom prst="rect">
            <a:avLst/>
          </a:prstGeom>
        </p:spPr>
        <p:txBody>
          <a:bodyPr lIns="396000" anchor="t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Page des Catégories </a:t>
            </a:r>
            <a:r>
              <a:rPr kumimoji="0" lang="fr-MA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Picture 7" descr="order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7422" y="2714620"/>
            <a:ext cx="5534658" cy="242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Réalisation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l’application</a:t>
            </a:r>
            <a:r>
              <a:rPr lang="en-US" altLang="ko-KR" dirty="0" smtClean="0"/>
              <a:t>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Présentation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d’espace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d’administateur</a:t>
            </a:r>
            <a:r>
              <a:rPr lang="en-US" altLang="ko-KR" b="1" dirty="0" smtClean="0"/>
              <a:t>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12"/>
          <p:cNvSpPr txBox="1">
            <a:spLocks/>
          </p:cNvSpPr>
          <p:nvPr/>
        </p:nvSpPr>
        <p:spPr>
          <a:xfrm>
            <a:off x="2286472" y="1997225"/>
            <a:ext cx="6563072" cy="441168"/>
          </a:xfrm>
          <a:prstGeom prst="rect">
            <a:avLst/>
          </a:prstGeom>
        </p:spPr>
        <p:txBody>
          <a:bodyPr lIns="396000" anchor="t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Page des Clients </a:t>
            </a:r>
            <a:r>
              <a:rPr kumimoji="0" lang="fr-MA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Picture 7" descr="ord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298" y="2714620"/>
            <a:ext cx="5534657" cy="242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Réalisation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l’application</a:t>
            </a:r>
            <a:r>
              <a:rPr lang="en-US" altLang="ko-KR" dirty="0" smtClean="0"/>
              <a:t>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Présentation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d’espace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d’administateur</a:t>
            </a:r>
            <a:r>
              <a:rPr lang="en-US" altLang="ko-KR" b="1" dirty="0" smtClean="0"/>
              <a:t>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12"/>
          <p:cNvSpPr txBox="1">
            <a:spLocks/>
          </p:cNvSpPr>
          <p:nvPr/>
        </p:nvSpPr>
        <p:spPr>
          <a:xfrm>
            <a:off x="2286472" y="1997225"/>
            <a:ext cx="6563072" cy="441168"/>
          </a:xfrm>
          <a:prstGeom prst="rect">
            <a:avLst/>
          </a:prstGeom>
        </p:spPr>
        <p:txBody>
          <a:bodyPr lIns="396000" anchor="t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Page de Livraison </a:t>
            </a:r>
            <a:r>
              <a:rPr kumimoji="0" lang="fr-MA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Picture 7" descr="ord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22" y="2714620"/>
            <a:ext cx="5534657" cy="242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4546" y="2571744"/>
            <a:ext cx="6238444" cy="1069514"/>
          </a:xfrm>
        </p:spPr>
        <p:txBody>
          <a:bodyPr/>
          <a:lstStyle/>
          <a:p>
            <a:pPr algn="ctr"/>
            <a:r>
              <a:rPr lang="en-US" altLang="ko-KR" dirty="0" smtClean="0"/>
              <a:t>Merci Pour </a:t>
            </a:r>
            <a:r>
              <a:rPr lang="en-US" altLang="ko-KR" dirty="0" err="1" smtClean="0"/>
              <a:t>Votre</a:t>
            </a:r>
            <a:r>
              <a:rPr lang="en-US" altLang="ko-KR" dirty="0" smtClean="0"/>
              <a:t> Attention ;)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Plan :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28596" y="1500174"/>
            <a:ext cx="8229600" cy="3600400"/>
          </a:xfrm>
        </p:spPr>
        <p:txBody>
          <a:bodyPr/>
          <a:lstStyle/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fr-MA" altLang="ko-KR" sz="1800" dirty="0" smtClean="0">
                <a:latin typeface="Arial" pitchFamily="34" charset="0"/>
                <a:cs typeface="Arial" pitchFamily="34" charset="0"/>
              </a:rPr>
              <a:t>Analyse et Conception :</a:t>
            </a:r>
          </a:p>
          <a:p>
            <a:pPr marL="1257300" lvl="1" indent="-514350">
              <a:lnSpc>
                <a:spcPct val="150000"/>
              </a:lnSpc>
              <a:buFont typeface="+mj-lt"/>
              <a:buAutoNum type="arabicPeriod"/>
            </a:pPr>
            <a:r>
              <a:rPr lang="fr-MA" altLang="ko-KR" sz="1600" dirty="0" smtClean="0">
                <a:latin typeface="Arial" pitchFamily="34" charset="0"/>
                <a:cs typeface="Arial" pitchFamily="34" charset="0"/>
              </a:rPr>
              <a:t>Diagramme de classe.</a:t>
            </a:r>
          </a:p>
          <a:p>
            <a:pPr marL="1257300" lvl="1" indent="-514350">
              <a:lnSpc>
                <a:spcPct val="150000"/>
              </a:lnSpc>
              <a:buFont typeface="+mj-lt"/>
              <a:buAutoNum type="arabicPeriod"/>
            </a:pPr>
            <a:r>
              <a:rPr lang="fr-MA" altLang="ko-KR" sz="1600" dirty="0" smtClean="0">
                <a:latin typeface="Arial" pitchFamily="34" charset="0"/>
                <a:cs typeface="Arial" pitchFamily="34" charset="0"/>
              </a:rPr>
              <a:t>Diagramme de cas d’utilisation.</a:t>
            </a:r>
          </a:p>
          <a:p>
            <a:pPr marL="1257300" lvl="1" indent="-514350">
              <a:lnSpc>
                <a:spcPct val="150000"/>
              </a:lnSpc>
              <a:buFont typeface="+mj-lt"/>
              <a:buAutoNum type="arabicPeriod"/>
            </a:pPr>
            <a:r>
              <a:rPr lang="fr-MA" altLang="ko-KR" sz="1600" dirty="0" smtClean="0">
                <a:latin typeface="Arial" pitchFamily="34" charset="0"/>
                <a:cs typeface="Arial" pitchFamily="34" charset="0"/>
              </a:rPr>
              <a:t>Diagramme de séquence.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fr-MA" altLang="ko-KR" sz="1800" dirty="0" smtClean="0"/>
              <a:t>Réalisation de l’application :</a:t>
            </a:r>
          </a:p>
          <a:p>
            <a:pPr marL="1257300" lvl="1" indent="-514350">
              <a:lnSpc>
                <a:spcPct val="150000"/>
              </a:lnSpc>
              <a:buFont typeface="+mj-lt"/>
              <a:buAutoNum type="arabicPeriod"/>
            </a:pPr>
            <a:r>
              <a:rPr lang="fr-MA" altLang="ko-KR" sz="1600" dirty="0" smtClean="0">
                <a:latin typeface="Arial" pitchFamily="34" charset="0"/>
                <a:cs typeface="Arial" pitchFamily="34" charset="0"/>
              </a:rPr>
              <a:t>Présentation de notre site.</a:t>
            </a:r>
          </a:p>
          <a:p>
            <a:pPr marL="1257300" lvl="1" indent="-514350">
              <a:lnSpc>
                <a:spcPct val="150000"/>
              </a:lnSpc>
              <a:buFont typeface="+mj-lt"/>
              <a:buAutoNum type="arabicPeriod"/>
            </a:pPr>
            <a:r>
              <a:rPr lang="fr-MA" altLang="ko-KR" sz="1600" dirty="0" smtClean="0">
                <a:latin typeface="Arial" pitchFamily="34" charset="0"/>
                <a:cs typeface="Arial" pitchFamily="34" charset="0"/>
              </a:rPr>
              <a:t>Présentation d’espace administrateur.</a:t>
            </a:r>
          </a:p>
        </p:txBody>
      </p:sp>
    </p:spTree>
    <p:extLst>
      <p:ext uri="{BB962C8B-B14F-4D97-AF65-F5344CB8AC3E}">
        <p14:creationId xmlns:p14="http://schemas.microsoft.com/office/powerpoint/2010/main" xmlns="" val="89176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Analyse</a:t>
            </a:r>
            <a:r>
              <a:rPr lang="en-US" altLang="ko-KR" dirty="0" smtClean="0"/>
              <a:t> et Conception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Diagramme</a:t>
            </a:r>
            <a:r>
              <a:rPr lang="en-US" altLang="ko-KR" b="1" dirty="0" smtClean="0"/>
              <a:t> de </a:t>
            </a:r>
            <a:r>
              <a:rPr lang="en-US" altLang="ko-KR" b="1" dirty="0" err="1" smtClean="0"/>
              <a:t>classe</a:t>
            </a:r>
            <a:r>
              <a:rPr lang="en-US" altLang="ko-KR" b="1" dirty="0" smtClean="0"/>
              <a:t>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Content Placeholder 4" descr="ecommerc.zargo - Diagramme de classes 2 - ArgoUML 28_07_2020 18_14_20.png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857356" y="2214554"/>
            <a:ext cx="6911995" cy="3603597"/>
          </a:xfrm>
        </p:spPr>
      </p:pic>
    </p:spTree>
    <p:extLst>
      <p:ext uri="{BB962C8B-B14F-4D97-AF65-F5344CB8AC3E}">
        <p14:creationId xmlns:p14="http://schemas.microsoft.com/office/powerpoint/2010/main" xmlns="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Analyse</a:t>
            </a:r>
            <a:r>
              <a:rPr lang="en-US" altLang="ko-KR" dirty="0" smtClean="0"/>
              <a:t> et Conception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Diagramme</a:t>
            </a:r>
            <a:r>
              <a:rPr lang="en-US" altLang="ko-KR" b="1" dirty="0" smtClean="0"/>
              <a:t> de </a:t>
            </a:r>
            <a:r>
              <a:rPr lang="en-US" altLang="ko-KR" b="1" dirty="0" err="1" smtClean="0"/>
              <a:t>cas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d’utilisation</a:t>
            </a:r>
            <a:r>
              <a:rPr lang="en-US" altLang="ko-KR" b="1" dirty="0" smtClean="0"/>
              <a:t>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Content Placeholder 4" descr="ecommerce.zargo - Diagramme de cas d'utilisation 2 - ArgoUML 29_07_2020 12_06_49.png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785918" y="2143116"/>
            <a:ext cx="6911995" cy="3603597"/>
          </a:xfrm>
        </p:spPr>
      </p:pic>
    </p:spTree>
    <p:extLst>
      <p:ext uri="{BB962C8B-B14F-4D97-AF65-F5344CB8AC3E}">
        <p14:creationId xmlns:p14="http://schemas.microsoft.com/office/powerpoint/2010/main" xmlns="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Analyse</a:t>
            </a:r>
            <a:r>
              <a:rPr lang="en-US" altLang="ko-KR" dirty="0" smtClean="0"/>
              <a:t> et Conception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Diagramme</a:t>
            </a:r>
            <a:r>
              <a:rPr lang="en-US" altLang="ko-KR" b="1" dirty="0" smtClean="0"/>
              <a:t> de </a:t>
            </a:r>
            <a:r>
              <a:rPr lang="en-US" altLang="ko-KR" b="1" dirty="0" err="1" smtClean="0"/>
              <a:t>séquence</a:t>
            </a:r>
            <a:r>
              <a:rPr lang="en-US" altLang="ko-KR" b="1" dirty="0" smtClean="0"/>
              <a:t>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Content Placeholder 4" descr="Diagramme-sequences-Gestion-panier.jpg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3714744" y="1857364"/>
            <a:ext cx="2856757" cy="4727597"/>
          </a:xfrm>
        </p:spPr>
      </p:pic>
    </p:spTree>
    <p:extLst>
      <p:ext uri="{BB962C8B-B14F-4D97-AF65-F5344CB8AC3E}">
        <p14:creationId xmlns:p14="http://schemas.microsoft.com/office/powerpoint/2010/main" xmlns="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Réalisation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l’application</a:t>
            </a:r>
            <a:r>
              <a:rPr lang="en-US" altLang="ko-KR" dirty="0" smtClean="0"/>
              <a:t>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Présentation</a:t>
            </a:r>
            <a:r>
              <a:rPr lang="en-US" altLang="ko-KR" b="1" dirty="0" smtClean="0"/>
              <a:t> de </a:t>
            </a:r>
            <a:r>
              <a:rPr lang="en-US" altLang="ko-KR" b="1" dirty="0" err="1" smtClean="0"/>
              <a:t>notre</a:t>
            </a:r>
            <a:r>
              <a:rPr lang="en-US" altLang="ko-KR" b="1" dirty="0" smtClean="0"/>
              <a:t> application web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Content Placeholder 5" descr="header.PNG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143108" y="3429000"/>
            <a:ext cx="6562725" cy="984927"/>
          </a:xfrm>
        </p:spPr>
      </p:pic>
      <p:sp>
        <p:nvSpPr>
          <p:cNvPr id="5" name="Content Placeholder 12"/>
          <p:cNvSpPr txBox="1">
            <a:spLocks/>
          </p:cNvSpPr>
          <p:nvPr/>
        </p:nvSpPr>
        <p:spPr>
          <a:xfrm>
            <a:off x="2286472" y="1997225"/>
            <a:ext cx="6563072" cy="441168"/>
          </a:xfrm>
          <a:prstGeom prst="rect">
            <a:avLst/>
          </a:prstGeom>
        </p:spPr>
        <p:txBody>
          <a:bodyPr lIns="396000" anchor="t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MA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En-tete</a:t>
            </a:r>
            <a:r>
              <a:rPr kumimoji="0" lang="fr-MA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du site :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Réalisation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l’application</a:t>
            </a:r>
            <a:r>
              <a:rPr lang="en-US" altLang="ko-KR" dirty="0" smtClean="0"/>
              <a:t>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Présentation</a:t>
            </a:r>
            <a:r>
              <a:rPr lang="en-US" altLang="ko-KR" b="1" dirty="0" smtClean="0"/>
              <a:t> de </a:t>
            </a:r>
            <a:r>
              <a:rPr lang="en-US" altLang="ko-KR" b="1" dirty="0" err="1" smtClean="0"/>
              <a:t>notre</a:t>
            </a:r>
            <a:r>
              <a:rPr lang="en-US" altLang="ko-KR" b="1" dirty="0" smtClean="0"/>
              <a:t> application web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Content Placeholder 5" descr="header.PNG"/>
          <p:cNvPicPr>
            <a:picLocks noGrp="1" noChangeAspect="1"/>
          </p:cNvPicPr>
          <p:nvPr>
            <p:ph idx="10"/>
          </p:nvPr>
        </p:nvPicPr>
        <p:blipFill>
          <a:blip r:embed="rId2" cstate="print"/>
          <a:stretch>
            <a:fillRect/>
          </a:stretch>
        </p:blipFill>
        <p:spPr>
          <a:xfrm>
            <a:off x="2299279" y="3286124"/>
            <a:ext cx="5701745" cy="1342117"/>
          </a:xfrm>
        </p:spPr>
      </p:pic>
      <p:sp>
        <p:nvSpPr>
          <p:cNvPr id="5" name="Content Placeholder 12"/>
          <p:cNvSpPr txBox="1">
            <a:spLocks/>
          </p:cNvSpPr>
          <p:nvPr/>
        </p:nvSpPr>
        <p:spPr>
          <a:xfrm>
            <a:off x="2286472" y="1997225"/>
            <a:ext cx="6563072" cy="441168"/>
          </a:xfrm>
          <a:prstGeom prst="rect">
            <a:avLst/>
          </a:prstGeom>
        </p:spPr>
        <p:txBody>
          <a:bodyPr lIns="396000" anchor="t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Page d’accueil</a:t>
            </a:r>
            <a:r>
              <a:rPr kumimoji="0" lang="fr-MA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Réalisation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l’application</a:t>
            </a:r>
            <a:r>
              <a:rPr lang="en-US" altLang="ko-KR" dirty="0" smtClean="0"/>
              <a:t>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Présentation</a:t>
            </a:r>
            <a:r>
              <a:rPr lang="en-US" altLang="ko-KR" b="1" dirty="0" smtClean="0"/>
              <a:t> de </a:t>
            </a:r>
            <a:r>
              <a:rPr lang="en-US" altLang="ko-KR" b="1" dirty="0" err="1" smtClean="0"/>
              <a:t>notre</a:t>
            </a:r>
            <a:r>
              <a:rPr lang="en-US" altLang="ko-KR" b="1" dirty="0" smtClean="0"/>
              <a:t> application web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12"/>
          <p:cNvSpPr txBox="1">
            <a:spLocks/>
          </p:cNvSpPr>
          <p:nvPr/>
        </p:nvSpPr>
        <p:spPr>
          <a:xfrm>
            <a:off x="2286472" y="1997225"/>
            <a:ext cx="6563072" cy="441168"/>
          </a:xfrm>
          <a:prstGeom prst="rect">
            <a:avLst/>
          </a:prstGeom>
        </p:spPr>
        <p:txBody>
          <a:bodyPr lIns="396000" anchor="t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Page d’accueil</a:t>
            </a:r>
            <a:r>
              <a:rPr kumimoji="0" lang="fr-MA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Picture 7" descr="screencapture-localhost-big-store-index-php-2020-08-25-23_07_46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7422" y="2428868"/>
            <a:ext cx="5643602" cy="372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Réalisation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l’application</a:t>
            </a:r>
            <a:r>
              <a:rPr lang="en-US" altLang="ko-KR" dirty="0" smtClean="0"/>
              <a:t>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Présentation</a:t>
            </a:r>
            <a:r>
              <a:rPr lang="en-US" altLang="ko-KR" b="1" dirty="0" smtClean="0"/>
              <a:t> de </a:t>
            </a:r>
            <a:r>
              <a:rPr lang="en-US" altLang="ko-KR" b="1" dirty="0" err="1" smtClean="0"/>
              <a:t>notre</a:t>
            </a:r>
            <a:r>
              <a:rPr lang="en-US" altLang="ko-KR" b="1" dirty="0" smtClean="0"/>
              <a:t> application web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12"/>
          <p:cNvSpPr txBox="1">
            <a:spLocks/>
          </p:cNvSpPr>
          <p:nvPr/>
        </p:nvSpPr>
        <p:spPr>
          <a:xfrm>
            <a:off x="2286472" y="1997225"/>
            <a:ext cx="6563072" cy="441168"/>
          </a:xfrm>
          <a:prstGeom prst="rect">
            <a:avLst/>
          </a:prstGeom>
        </p:spPr>
        <p:txBody>
          <a:bodyPr lIns="396000" anchor="t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Page d’accueil</a:t>
            </a:r>
            <a:r>
              <a:rPr kumimoji="0" lang="fr-MA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6" name="Picture 5" descr="hotsa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70" y="2714619"/>
            <a:ext cx="6215106" cy="284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239</Words>
  <Application>Microsoft Office PowerPoint</Application>
  <PresentationFormat>On-screen Show (4:3)</PresentationFormat>
  <Paragraphs>55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Office Theme</vt:lpstr>
      <vt:lpstr>Custom Design</vt:lpstr>
      <vt:lpstr>Slide 1</vt:lpstr>
      <vt:lpstr>Plan :</vt:lpstr>
      <vt:lpstr> Analyse et Conception :</vt:lpstr>
      <vt:lpstr> Analyse et Conception :</vt:lpstr>
      <vt:lpstr> Analyse et Conception :</vt:lpstr>
      <vt:lpstr>Réalisation de l’application :</vt:lpstr>
      <vt:lpstr>Réalisation de l’application :</vt:lpstr>
      <vt:lpstr>Réalisation de l’application :</vt:lpstr>
      <vt:lpstr>Réalisation de l’application :</vt:lpstr>
      <vt:lpstr>Réalisation de l’application :</vt:lpstr>
      <vt:lpstr>Réalisation de l’application :</vt:lpstr>
      <vt:lpstr>Réalisation de l’application :</vt:lpstr>
      <vt:lpstr>Réalisation de l’application :</vt:lpstr>
      <vt:lpstr>Réalisation de l’application :</vt:lpstr>
      <vt:lpstr>Réalisation de l’application :</vt:lpstr>
      <vt:lpstr>Réalisation de l’application :</vt:lpstr>
      <vt:lpstr>Réalisation de l’application :</vt:lpstr>
      <vt:lpstr>Réalisation de l’application :</vt:lpstr>
      <vt:lpstr>Merci Pour Votre Attention ;)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Desktop-666</cp:lastModifiedBy>
  <cp:revision>53</cp:revision>
  <dcterms:created xsi:type="dcterms:W3CDTF">2014-04-01T16:35:38Z</dcterms:created>
  <dcterms:modified xsi:type="dcterms:W3CDTF">2020-09-06T20:33:53Z</dcterms:modified>
</cp:coreProperties>
</file>